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03B"/>
    <a:srgbClr val="820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BEA5-D636-4D29-A56B-EE0302E3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880FE-3A4A-4C3D-9CAD-55EE095E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971AA-DB7B-4887-A7D6-073D1A5B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E667A-3E30-42D2-BB96-C536AFDA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676F5-E2E0-485A-A24F-0F8CC70F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1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EC59-64D0-4983-B965-72F6B43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0C552-093C-4F0C-818B-0611AC3A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867F8-1E86-4DCE-969C-83DA1CAE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11B8F-501E-4A6C-9DC1-CE59A855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9D32-2847-48F0-904D-3502ABD8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7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EBEF4-7654-4957-A6FE-0F9C581D9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CD72F-42EB-4F46-85AF-73F5A0DD9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49F03-245B-4417-9F0B-39EC8B90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03E6-22C9-426D-B84A-380C7475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514B-20AB-4BAA-89AE-6AE41331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2081-7891-4B34-8172-A6AAF005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ACA1-E1F4-4E62-866C-BFAA68C3C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8ADF6-B80D-4D97-9C6A-B353CAC4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44ED4-9F6F-4737-80F2-5C0D5B28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33662-EB01-43E3-86BF-F4DEF7DC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7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FCE6-B3C6-46EB-A295-332AF0DB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8CE24-89C0-475E-B4E4-6BF6EC56D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06EB5-A07F-4BD6-B33C-40FD9F88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43062-5393-42B2-AC64-3931FDF8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414D6-0A9B-4215-A7EC-31D6E8C7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9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B51D-2089-4B40-AA6F-49612EF8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A9E8-6066-485B-BDA5-945321459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2609B-E450-4673-9633-51E05BCAF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6D4B6-89A9-4C43-B857-68545A02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77DC3-56B6-47B5-BEC4-F45042A0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310D0-F362-4729-87FF-A76E50B1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23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BD42-215E-43D4-BAC3-A8673205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A023-445F-4D3C-AB98-5DD9975B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23BA6-B9FE-4740-89C0-81E6CA2F6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3F8E9-955A-41D8-A4AE-C75564277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8C0CD-94E4-415F-9814-8FBD3F300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9435C-09B2-47A4-B36B-B340CDD8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BFA43-2A16-4F41-A27F-FD7A3F7C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CC95E-FFFA-474B-BAE8-B029B1DE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1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7C81-4CB2-418B-86BB-BE1C33F6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BE1A1-FDD2-4356-B717-DA66E0AC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B91BD-2BDD-4AF4-8120-ED263B8E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F81AF-291A-476C-8601-1938CE5E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6A71F-C7AB-4DB9-8224-4614942D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3936C-9602-4A6C-B40D-B1E4B531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DC08-BE79-448D-9C59-85F79C0C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FCC02-E1E2-444F-A084-4073EA99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4BE90-5461-4126-B895-F3CED849C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0C57E-F9E7-4A1B-BF9E-B47E62A20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97D19-41CF-4F7F-93D5-47B43F44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49CDF-E6F8-41F3-AFEC-9C386896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04030-B4C2-40AC-B421-83103234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34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C641-4AA7-4179-BF19-4411C466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EA823-F001-4D60-ACF6-11B9F5AD8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20B2B-2940-441A-A103-22387331B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7AF44-949E-4D6C-8262-9CD75DEA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2AD7B-3E40-4AAE-A3E1-AEE0BB9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49655-812D-41DF-BE7C-AE9A2CD9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8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39DF4-407B-45CB-B24A-EA42DBE5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2B71C-04DD-4A2F-BB6B-9DCC54429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A6D3B-1A8B-434E-A187-F1B3AF0BB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1C36-B465-4160-BBAF-4912CC026FE4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0501A-E3A6-4709-A30C-A2D7C0586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EC026-8D70-476A-B7C7-AF0521976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10653-860A-4E98-9262-74FB5441F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7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en.wikipedia.org/wiki/MY_Delma" TargetMode="External"/><Relationship Id="rId7" Type="http://schemas.openxmlformats.org/officeDocument/2006/relationships/hyperlink" Target="https://pixabay.com/en/luxury-car-expensive-lamborghini-30871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flickr.com/photos/hisgett/3323420154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en.wikipedia.org/wiki/Business_j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woman, female, standing&#10;&#10;Description automatically generated">
            <a:extLst>
              <a:ext uri="{FF2B5EF4-FFF2-40B4-BE49-F238E27FC236}">
                <a16:creationId xmlns:a16="http://schemas.microsoft.com/office/drawing/2014/main" id="{6B35D5CC-8EB6-43ED-94D0-F4124E4C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"/>
            <a:ext cx="12192000" cy="6097912"/>
          </a:xfrm>
          <a:prstGeom prst="rect">
            <a:avLst/>
          </a:prstGeom>
          <a:solidFill>
            <a:srgbClr val="820918"/>
          </a:solidFill>
        </p:spPr>
      </p:pic>
    </p:spTree>
    <p:extLst>
      <p:ext uri="{BB962C8B-B14F-4D97-AF65-F5344CB8AC3E}">
        <p14:creationId xmlns:p14="http://schemas.microsoft.com/office/powerpoint/2010/main" val="37616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0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D77B09-4402-4075-8309-47B735732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10692384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7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0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08BCAAB3-0F36-451F-ACA0-08B6E7EA7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75" r="-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5" name="Picture 4" descr="A large brick building&#10;&#10;Description automatically generated">
            <a:extLst>
              <a:ext uri="{FF2B5EF4-FFF2-40B4-BE49-F238E27FC236}">
                <a16:creationId xmlns:a16="http://schemas.microsoft.com/office/drawing/2014/main" id="{6880B84B-7F34-47E5-88BE-8F129DD0B2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966" r="-3" b="15337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11" name="Picture 10" descr="A close up of a car&#10;&#10;Description automatically generated">
            <a:extLst>
              <a:ext uri="{FF2B5EF4-FFF2-40B4-BE49-F238E27FC236}">
                <a16:creationId xmlns:a16="http://schemas.microsoft.com/office/drawing/2014/main" id="{1041D711-466F-4FA6-A227-6A09A888D1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6003" b="3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8" name="Picture 7" descr="A airplane that is sitting on a runway&#10;&#10;Description automatically generated">
            <a:extLst>
              <a:ext uri="{FF2B5EF4-FFF2-40B4-BE49-F238E27FC236}">
                <a16:creationId xmlns:a16="http://schemas.microsoft.com/office/drawing/2014/main" id="{4AD5DB9A-056E-4816-8CCD-8CC1F00702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5266" r="-3" b="3810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Taylor</dc:creator>
  <cp:lastModifiedBy>Alex Taylor</cp:lastModifiedBy>
  <cp:revision>1</cp:revision>
  <dcterms:created xsi:type="dcterms:W3CDTF">2020-03-26T09:40:37Z</dcterms:created>
  <dcterms:modified xsi:type="dcterms:W3CDTF">2020-03-26T09:40:57Z</dcterms:modified>
</cp:coreProperties>
</file>