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9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F16B2-D5C3-44B6-892C-712A279BB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DFF7BA-CE31-4751-A85F-40ED5B2D73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60FBF-0DDC-4BCF-9B08-1ED6BE206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C78B-D2B6-4C29-98E7-FD53B147CD80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0C059-8E7A-49E0-B908-5090DB418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67088-F2EC-4562-AEC6-D0507DA5E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6E9A-E4C6-4BE3-A038-868CC0EE6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60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EB0AE-9C02-49C8-9AD9-87632E429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2FDA92-43EC-4583-9594-87B60E632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A1C4E-B23B-4895-AE44-6BF1002CF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C78B-D2B6-4C29-98E7-FD53B147CD80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A3CA4-62E7-44AD-9B0C-F4FADBEF5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317A0-447C-4845-B13E-EA1007B23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6E9A-E4C6-4BE3-A038-868CC0EE6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548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D76510-15C2-4A9B-BB3A-F3C22A47A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0EB7CE-2290-4E7F-8176-DB71BBE25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82103-2039-44A8-93FD-298E4E07A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C78B-D2B6-4C29-98E7-FD53B147CD80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41989-AF3B-44F7-9113-C2F135E9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A0745-EC22-4D41-9E90-D6FED6987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6E9A-E4C6-4BE3-A038-868CC0EE6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47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4BA44-0B9F-4399-A8F9-1F692D928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525C0-6713-4C6A-81A4-70B5AEA1F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9256B-2F9F-4A11-8E6F-BEE8C1466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C78B-D2B6-4C29-98E7-FD53B147CD80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A8E80-E4BE-4518-A382-5EB515334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485A3-F44F-435C-B349-BABE68E83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6E9A-E4C6-4BE3-A038-868CC0EE6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2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B83A9-C7BD-4DF7-8407-C9CCFBCD0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A01EA-474C-4BFC-94F0-DEDEFCA3D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7A49C-6077-4403-8E18-2801C3FE3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C78B-D2B6-4C29-98E7-FD53B147CD80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06D67-3B84-4949-98BE-CF8F7F25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C4B49-53A8-4E2A-AECF-849212BB5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6E9A-E4C6-4BE3-A038-868CC0EE6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05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CFD7C-69E4-486C-AC0B-C4FEE3B84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A2237-B6F4-4771-A88E-C95DF04762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B2480C-C384-4ABB-A3AE-7308E5411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3BA8F8-D55E-4476-8365-120F5E62C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C78B-D2B6-4C29-98E7-FD53B147CD80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62A73-ED61-4E25-8095-E8ED0901D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9F6104-697A-4ED4-8004-41CD64D8B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6E9A-E4C6-4BE3-A038-868CC0EE6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32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2C6D6-1920-4C37-B53E-423D367E5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B213A-7C19-4B9E-876C-CD1DCB189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926910-FDA8-4196-8FDE-CCDF0A3B9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8EBE65-74F1-4C13-9294-806D3C4F56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6094C6-9B91-4098-B102-2B595CD469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DBA93B-5B8A-4286-8D37-300DF258D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C78B-D2B6-4C29-98E7-FD53B147CD80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44A3FC-567D-40ED-B6D8-D0CF957F3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C8A35B-35FB-4B2D-AD33-F4FF5B763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6E9A-E4C6-4BE3-A038-868CC0EE6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76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20EA-5A94-4456-A75C-4A3AE57EA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90FFFE-C542-4D71-8D33-F482DA5C8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C78B-D2B6-4C29-98E7-FD53B147CD80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9CB2AD-41A3-40EE-B41A-E1D395AFD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ABF960-16CC-4E91-8091-8407757C7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6E9A-E4C6-4BE3-A038-868CC0EE6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40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205015-B017-4147-94B1-2717CC125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C78B-D2B6-4C29-98E7-FD53B147CD80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B18FEB-781A-430B-99CB-FD3B60F7A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4A32F-B69B-4507-AAA4-A53D949CD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6E9A-E4C6-4BE3-A038-868CC0EE6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98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1D4A-95C8-45F0-8B80-FA5C60A10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BBDCD-A11F-4354-8397-85E87BB8D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5D1C0-030D-43CF-9A52-ED6FF2E8E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759E51-CA03-4F49-92A5-051D123D7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C78B-D2B6-4C29-98E7-FD53B147CD80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623268-4A24-4F58-A4D0-10D737DEF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92C48-7804-4628-B906-ACD33E0A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6E9A-E4C6-4BE3-A038-868CC0EE6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88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62523-62FC-4805-B72C-80B8170C5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A4B29E-7777-4EF7-806C-6E85B804F8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5FBA7-2D76-48CE-9F84-A796812E7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56298-EC16-44A2-96DD-952726018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C78B-D2B6-4C29-98E7-FD53B147CD80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0297A-EF6F-4E0D-BC5E-AC782B72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8C3F7-F0FD-4176-A226-6CBAE753E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6E9A-E4C6-4BE3-A038-868CC0EE6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930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FC7939-4D4D-4B1F-98A5-4F40A8E75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5C40A-F76C-4AC2-B287-AECC011E2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836B5-B149-4F61-8072-C4C1CD6A10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3C78B-D2B6-4C29-98E7-FD53B147CD80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04CB4-A924-495A-A4C6-25CE57CD92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47A5F-599F-4AD9-B46A-0511E053A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86E9A-E4C6-4BE3-A038-868CC0EE6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56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ingerpost-guidepost-crossroads-145640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09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ss, woman, female, standing&#10;&#10;Description automatically generated">
            <a:extLst>
              <a:ext uri="{FF2B5EF4-FFF2-40B4-BE49-F238E27FC236}">
                <a16:creationId xmlns:a16="http://schemas.microsoft.com/office/drawing/2014/main" id="{6B35D5CC-8EB6-43ED-94D0-F4124E4CB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"/>
            <a:ext cx="12192000" cy="6097912"/>
          </a:xfrm>
          <a:prstGeom prst="rect">
            <a:avLst/>
          </a:prstGeom>
          <a:solidFill>
            <a:srgbClr val="820918"/>
          </a:solidFill>
        </p:spPr>
      </p:pic>
    </p:spTree>
    <p:extLst>
      <p:ext uri="{BB962C8B-B14F-4D97-AF65-F5344CB8AC3E}">
        <p14:creationId xmlns:p14="http://schemas.microsoft.com/office/powerpoint/2010/main" val="3761697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09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5CFE03-B4B3-421C-AF68-0829440A4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00000"/>
            <a:ext cx="10692384" cy="18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78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09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1EBA25D-0DCA-401D-A061-84B943B3AB8D}"/>
              </a:ext>
            </a:extLst>
          </p:cNvPr>
          <p:cNvSpPr txBox="1"/>
          <p:nvPr/>
        </p:nvSpPr>
        <p:spPr>
          <a:xfrm>
            <a:off x="461962" y="1252760"/>
            <a:ext cx="101250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This is what the Lord says:</a:t>
            </a:r>
          </a:p>
          <a:p>
            <a:r>
              <a:rPr lang="en-GB" sz="4400" dirty="0">
                <a:solidFill>
                  <a:schemeClr val="bg1"/>
                </a:solidFill>
              </a:rPr>
              <a:t>‘Stand where the roads cross and look.</a:t>
            </a:r>
          </a:p>
          <a:p>
            <a:r>
              <a:rPr lang="en-GB" sz="4400" dirty="0">
                <a:solidFill>
                  <a:schemeClr val="bg1"/>
                </a:solidFill>
              </a:rPr>
              <a:t>Ask where the old way is,</a:t>
            </a:r>
          </a:p>
          <a:p>
            <a:r>
              <a:rPr lang="en-GB" sz="4400" dirty="0">
                <a:solidFill>
                  <a:schemeClr val="bg1"/>
                </a:solidFill>
              </a:rPr>
              <a:t>Where the good way is, and walk on it.</a:t>
            </a:r>
          </a:p>
          <a:p>
            <a:r>
              <a:rPr lang="en-GB" sz="4400" dirty="0">
                <a:solidFill>
                  <a:schemeClr val="bg1"/>
                </a:solidFill>
              </a:rPr>
              <a:t>If you do, you will find rest for your souls.’</a:t>
            </a:r>
          </a:p>
          <a:p>
            <a:pPr algn="r"/>
            <a:endParaRPr lang="en-GB" sz="4400" dirty="0">
              <a:solidFill>
                <a:schemeClr val="bg1"/>
              </a:solidFill>
            </a:endParaRPr>
          </a:p>
          <a:p>
            <a:pPr algn="r"/>
            <a:r>
              <a:rPr lang="en-GB" sz="4400" dirty="0">
                <a:solidFill>
                  <a:schemeClr val="bg1"/>
                </a:solidFill>
              </a:rPr>
              <a:t>Jeremiah 6:16 (NCV)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D6B0D9B4-A4A4-4C85-8D00-D0278E9F6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27666" y="1313110"/>
            <a:ext cx="2302372" cy="278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91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51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it good or is it new?</dc:title>
  <dc:creator>Jill Stolberg</dc:creator>
  <cp:lastModifiedBy>Alex Taylor</cp:lastModifiedBy>
  <cp:revision>4</cp:revision>
  <dcterms:created xsi:type="dcterms:W3CDTF">2019-04-03T11:59:44Z</dcterms:created>
  <dcterms:modified xsi:type="dcterms:W3CDTF">2020-03-26T08:31:34Z</dcterms:modified>
</cp:coreProperties>
</file>